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72" r:id="rId4"/>
    <p:sldId id="273" r:id="rId5"/>
    <p:sldId id="274" r:id="rId6"/>
    <p:sldId id="262" r:id="rId7"/>
    <p:sldId id="266" r:id="rId8"/>
    <p:sldId id="264" r:id="rId9"/>
    <p:sldId id="275" r:id="rId10"/>
    <p:sldId id="268" r:id="rId11"/>
    <p:sldId id="261" r:id="rId12"/>
    <p:sldId id="265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>
        <p:scale>
          <a:sx n="76" d="100"/>
          <a:sy n="76" d="100"/>
        </p:scale>
        <p:origin x="-120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2976" y="3643314"/>
            <a:ext cx="6500858" cy="1428760"/>
          </a:xfrm>
        </p:spPr>
        <p:txBody>
          <a:bodyPr>
            <a:normAutofit/>
          </a:bodyPr>
          <a:lstStyle/>
          <a:p>
            <a:pPr algn="ctr"/>
            <a:r>
              <a:rPr lang="kk-KZ" sz="2700" dirty="0" smtClean="0">
                <a:solidFill>
                  <a:schemeClr val="accent1">
                    <a:lumMod val="50000"/>
                  </a:schemeClr>
                </a:solidFill>
              </a:rPr>
              <a:t>Тема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kk-KZ" dirty="0" smtClean="0">
                <a:solidFill>
                  <a:schemeClr val="accent1">
                    <a:lumMod val="50000"/>
                  </a:schemeClr>
                </a:solidFill>
              </a:rPr>
              <a:t>Имя докладчика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__________________________</a:t>
            </a:r>
            <a:r>
              <a:rPr lang="kk-KZ" dirty="0" smtClean="0">
                <a:solidFill>
                  <a:schemeClr val="accent1">
                    <a:lumMod val="50000"/>
                  </a:schemeClr>
                </a:solidFill>
              </a:rPr>
              <a:t>, руководитель:_________ </a:t>
            </a: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16388" name="Picture 4" descr="C:\Users\777\Desktop\Скриншот (07.04.2017 17-39-15).jpg"/>
          <p:cNvPicPr>
            <a:picLocks noChangeAspect="1" noChangeArrowheads="1"/>
          </p:cNvPicPr>
          <p:nvPr/>
        </p:nvPicPr>
        <p:blipFill>
          <a:blip r:embed="rId2" cstate="print"/>
          <a:srcRect t="3034" b="2899"/>
          <a:stretch>
            <a:fillRect/>
          </a:stretch>
        </p:blipFill>
        <p:spPr bwMode="auto">
          <a:xfrm>
            <a:off x="0" y="0"/>
            <a:ext cx="1785918" cy="159594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000232" y="214290"/>
            <a:ext cx="6786610" cy="834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8" algn="ctr">
              <a:lnSpc>
                <a:spcPct val="8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None/>
            </a:pP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Восточно-Казахстанский государственный технический университет имени 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Д.Серикбаева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6988" algn="ctr">
              <a:lnSpc>
                <a:spcPct val="8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None/>
            </a:pP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Факультет Энергетики</a:t>
            </a: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5984" y="6072206"/>
            <a:ext cx="4714892" cy="612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8" algn="ctr">
              <a:lnSpc>
                <a:spcPct val="8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None/>
            </a:pP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г. Усть-Каменогорск</a:t>
            </a:r>
          </a:p>
          <a:p>
            <a:pPr marL="26988" algn="ctr">
              <a:lnSpc>
                <a:spcPct val="8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None/>
            </a:pP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2018</a:t>
            </a:r>
            <a:endParaRPr lang="ru-RU" alt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714488"/>
            <a:ext cx="8229600" cy="4937760"/>
          </a:xfrm>
        </p:spPr>
        <p:txBody>
          <a:bodyPr/>
          <a:lstStyle/>
          <a:p>
            <a:pPr algn="just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актуальность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C:\Users\777\Desktop\Скриншот (07.04.2017 17-39-15).jpg"/>
          <p:cNvPicPr>
            <a:picLocks noChangeAspect="1" noChangeArrowheads="1"/>
          </p:cNvPicPr>
          <p:nvPr/>
        </p:nvPicPr>
        <p:blipFill>
          <a:blip r:embed="rId2" cstate="print"/>
          <a:srcRect t="3034" b="2899"/>
          <a:stretch>
            <a:fillRect/>
          </a:stretch>
        </p:blipFill>
        <p:spPr bwMode="auto">
          <a:xfrm>
            <a:off x="0" y="0"/>
            <a:ext cx="1785918" cy="1595944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643050"/>
            <a:ext cx="8229600" cy="3010086"/>
          </a:xfrm>
        </p:spPr>
        <p:txBody>
          <a:bodyPr/>
          <a:lstStyle/>
          <a:p>
            <a:pPr algn="just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Целью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данной работы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является.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4" descr="C:\Users\777\Desktop\Скриншот (07.04.2017 17-39-15).jpg"/>
          <p:cNvPicPr>
            <a:picLocks noChangeAspect="1" noChangeArrowheads="1"/>
          </p:cNvPicPr>
          <p:nvPr/>
        </p:nvPicPr>
        <p:blipFill>
          <a:blip r:embed="rId2" cstate="print"/>
          <a:srcRect t="3034" b="2899"/>
          <a:stretch>
            <a:fillRect/>
          </a:stretch>
        </p:blipFill>
        <p:spPr bwMode="auto">
          <a:xfrm>
            <a:off x="0" y="0"/>
            <a:ext cx="1785918" cy="1595944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714488"/>
            <a:ext cx="8229600" cy="38027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научной работы: </a:t>
            </a:r>
          </a:p>
          <a:p>
            <a:endParaRPr lang="ru-RU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C:\Users\777\Desktop\Скриншот (07.04.2017 17-39-15).jpg"/>
          <p:cNvPicPr>
            <a:picLocks noChangeAspect="1" noChangeArrowheads="1"/>
          </p:cNvPicPr>
          <p:nvPr/>
        </p:nvPicPr>
        <p:blipFill>
          <a:blip r:embed="rId2" cstate="print"/>
          <a:srcRect t="3034" b="2899"/>
          <a:stretch>
            <a:fillRect/>
          </a:stretch>
        </p:blipFill>
        <p:spPr bwMode="auto">
          <a:xfrm>
            <a:off x="0" y="0"/>
            <a:ext cx="1785918" cy="1595944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1857364"/>
            <a:ext cx="5943616" cy="50006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Положения, выносимые на защиту: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C:\Users\777\Desktop\Скриншот (07.04.2017 17-39-15).jpg"/>
          <p:cNvPicPr>
            <a:picLocks noChangeAspect="1" noChangeArrowheads="1"/>
          </p:cNvPicPr>
          <p:nvPr/>
        </p:nvPicPr>
        <p:blipFill>
          <a:blip r:embed="rId2" cstate="print"/>
          <a:srcRect t="3034" b="2899"/>
          <a:stretch>
            <a:fillRect/>
          </a:stretch>
        </p:blipFill>
        <p:spPr bwMode="auto">
          <a:xfrm>
            <a:off x="0" y="0"/>
            <a:ext cx="1785918" cy="1595944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643050"/>
            <a:ext cx="8229600" cy="3226110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Объектом научной работы является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endParaRPr lang="ru-RU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Предметом научной работы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являются</a:t>
            </a:r>
          </a:p>
          <a:p>
            <a:pPr marL="45720" indent="0">
              <a:buNone/>
            </a:pP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4" name="Picture 4" descr="C:\Users\777\Desktop\Скриншот (07.04.2017 17-39-15).jpg"/>
          <p:cNvPicPr>
            <a:picLocks noChangeAspect="1" noChangeArrowheads="1"/>
          </p:cNvPicPr>
          <p:nvPr/>
        </p:nvPicPr>
        <p:blipFill>
          <a:blip r:embed="rId2" cstate="print"/>
          <a:srcRect t="3034" b="2899"/>
          <a:stretch>
            <a:fillRect/>
          </a:stretch>
        </p:blipFill>
        <p:spPr bwMode="auto">
          <a:xfrm>
            <a:off x="0" y="0"/>
            <a:ext cx="1785918" cy="1595944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1214422"/>
            <a:ext cx="4586294" cy="100013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Методы исследования: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C:\Users\777\Desktop\Скриншот (07.04.2017 17-39-15).jpg"/>
          <p:cNvPicPr>
            <a:picLocks noChangeAspect="1" noChangeArrowheads="1"/>
          </p:cNvPicPr>
          <p:nvPr/>
        </p:nvPicPr>
        <p:blipFill>
          <a:blip r:embed="rId2" cstate="print"/>
          <a:srcRect t="3034" b="2899"/>
          <a:stretch>
            <a:fillRect/>
          </a:stretch>
        </p:blipFill>
        <p:spPr bwMode="auto">
          <a:xfrm>
            <a:off x="0" y="0"/>
            <a:ext cx="1785918" cy="1595944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714488"/>
            <a:ext cx="8229600" cy="40907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Новизна научной работы: 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___________________________</a:t>
            </a:r>
          </a:p>
          <a:p>
            <a:pPr>
              <a:buNone/>
            </a:pP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C:\Users\777\Desktop\Скриншот (07.04.2017 17-39-15).jpg"/>
          <p:cNvPicPr>
            <a:picLocks noChangeAspect="1" noChangeArrowheads="1"/>
          </p:cNvPicPr>
          <p:nvPr/>
        </p:nvPicPr>
        <p:blipFill>
          <a:blip r:embed="rId2" cstate="print"/>
          <a:srcRect t="3034" b="2899"/>
          <a:stretch>
            <a:fillRect/>
          </a:stretch>
        </p:blipFill>
        <p:spPr bwMode="auto">
          <a:xfrm>
            <a:off x="0" y="0"/>
            <a:ext cx="1785918" cy="1595944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1571612"/>
            <a:ext cx="7143800" cy="1357322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Практическая значимость исследования</a:t>
            </a:r>
            <a:r>
              <a:rPr lang="ru-RU" sz="2800" b="1" dirty="0" smtClean="0"/>
              <a:t>.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C:\Users\777\Desktop\Скриншот (07.04.2017 17-39-15).jpg"/>
          <p:cNvPicPr>
            <a:picLocks noChangeAspect="1" noChangeArrowheads="1"/>
          </p:cNvPicPr>
          <p:nvPr/>
        </p:nvPicPr>
        <p:blipFill>
          <a:blip r:embed="rId2" cstate="print"/>
          <a:srcRect t="3034" b="2899"/>
          <a:stretch>
            <a:fillRect/>
          </a:stretch>
        </p:blipFill>
        <p:spPr bwMode="auto">
          <a:xfrm>
            <a:off x="0" y="0"/>
            <a:ext cx="1785918" cy="1595944"/>
          </a:xfrm>
          <a:prstGeom prst="rect">
            <a:avLst/>
          </a:prstGeom>
          <a:noFill/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571472" y="2357430"/>
            <a:ext cx="77153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1714488"/>
            <a:ext cx="7143800" cy="142876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Степень обоснованности и достоверности научных положений, приведенных в диссертации, подтверждается: 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C:\Users\777\Desktop\Скриншот (07.04.2017 17-39-15).jpg"/>
          <p:cNvPicPr>
            <a:picLocks noChangeAspect="1" noChangeArrowheads="1"/>
          </p:cNvPicPr>
          <p:nvPr/>
        </p:nvPicPr>
        <p:blipFill>
          <a:blip r:embed="rId2" cstate="print"/>
          <a:srcRect t="3034" b="2899"/>
          <a:stretch>
            <a:fillRect/>
          </a:stretch>
        </p:blipFill>
        <p:spPr bwMode="auto">
          <a:xfrm>
            <a:off x="0" y="0"/>
            <a:ext cx="1785918" cy="1595944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777\Desktop\Скриншот (07.04.2017 17-39-15).jpg"/>
          <p:cNvPicPr>
            <a:picLocks noChangeAspect="1" noChangeArrowheads="1"/>
          </p:cNvPicPr>
          <p:nvPr/>
        </p:nvPicPr>
        <p:blipFill>
          <a:blip r:embed="rId2" cstate="print"/>
          <a:srcRect t="3034" b="2899"/>
          <a:stretch>
            <a:fillRect/>
          </a:stretch>
        </p:blipFill>
        <p:spPr bwMode="auto">
          <a:xfrm>
            <a:off x="0" y="0"/>
            <a:ext cx="1785918" cy="159594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285984" y="1571612"/>
            <a:ext cx="3857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Основная часть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500034" y="1714488"/>
            <a:ext cx="8229600" cy="4090776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Заключение</a:t>
            </a:r>
            <a:endParaRPr lang="ru-RU" sz="22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 descr="C:\Users\777\Desktop\Скриншот (07.04.2017 17-39-15).jpg"/>
          <p:cNvPicPr>
            <a:picLocks noChangeAspect="1" noChangeArrowheads="1"/>
          </p:cNvPicPr>
          <p:nvPr/>
        </p:nvPicPr>
        <p:blipFill>
          <a:blip r:embed="rId2" cstate="print"/>
          <a:srcRect t="3034" b="2899"/>
          <a:stretch>
            <a:fillRect/>
          </a:stretch>
        </p:blipFill>
        <p:spPr bwMode="auto">
          <a:xfrm>
            <a:off x="0" y="0"/>
            <a:ext cx="1785918" cy="15959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6903389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1357290" y="2571744"/>
            <a:ext cx="7072362" cy="1643074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kk-KZ" sz="4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 descr="C:\Users\777\Desktop\Скриншот (07.04.2017 17-39-15).jpg"/>
          <p:cNvPicPr>
            <a:picLocks noChangeAspect="1" noChangeArrowheads="1"/>
          </p:cNvPicPr>
          <p:nvPr/>
        </p:nvPicPr>
        <p:blipFill>
          <a:blip r:embed="rId2" cstate="print"/>
          <a:srcRect t="3034" b="2899"/>
          <a:stretch>
            <a:fillRect/>
          </a:stretch>
        </p:blipFill>
        <p:spPr bwMode="auto">
          <a:xfrm>
            <a:off x="0" y="0"/>
            <a:ext cx="1785918" cy="15959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6903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21564</TotalTime>
  <Words>76</Words>
  <Application>Microsoft Office PowerPoint</Application>
  <PresentationFormat>Экран (4:3)</PresentationFormat>
  <Paragraphs>23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Начальная</vt:lpstr>
      <vt:lpstr>Тема </vt:lpstr>
      <vt:lpstr>Слайд 2</vt:lpstr>
      <vt:lpstr>Слайд 3</vt:lpstr>
      <vt:lpstr>Слайд 4</vt:lpstr>
      <vt:lpstr>Положения, выносимые на защиту:</vt:lpstr>
      <vt:lpstr>Слайд 6</vt:lpstr>
      <vt:lpstr>Методы исследования:</vt:lpstr>
      <vt:lpstr>Слайд 8</vt:lpstr>
      <vt:lpstr>Практическая значимость исследования.   </vt:lpstr>
      <vt:lpstr>Степень обоснованности и достоверности научных положений, приведенных в диссертации, подтверждается:  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МЕРОПРИЯТИЙ ПО ПОВЫШЕНИЮ ЭНЕРГЕТИЧЕСКОЙ ЭФФЕКТИВНОСТИ  В УЧРЕЖДЕНИЯХ БЮДЖЕТНОГО СЕКТОРА</dc:title>
  <dc:creator>Bek Bekingsky</dc:creator>
  <cp:lastModifiedBy>1</cp:lastModifiedBy>
  <cp:revision>14</cp:revision>
  <dcterms:created xsi:type="dcterms:W3CDTF">2017-04-07T10:50:02Z</dcterms:created>
  <dcterms:modified xsi:type="dcterms:W3CDTF">2018-12-06T17:18:14Z</dcterms:modified>
</cp:coreProperties>
</file>